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7" r:id="rId2"/>
    <p:sldId id="264" r:id="rId3"/>
    <p:sldId id="258" r:id="rId4"/>
    <p:sldId id="259" r:id="rId5"/>
    <p:sldId id="256" r:id="rId6"/>
    <p:sldId id="260" r:id="rId7"/>
    <p:sldId id="262" r:id="rId8"/>
    <p:sldId id="263" r:id="rId9"/>
    <p:sldId id="261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2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BD3DF-4A39-1B3C-1982-6921452FA7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4EF393-4D6F-E907-5D4E-B483ABEE3D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DAE77-5BC9-16A4-4B73-0A5374A34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2BF44-E9D7-36AA-6F5B-5C4B63EAA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D5B49-9FF1-EDE4-CE0D-18D996F49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315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0471E-8629-EF9F-E0EB-6AE03AA5E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1F0AB6-9D98-6AE3-5F59-ADE0E3DE6E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869E1-A925-4C8A-1F9C-90D7C2BA7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FD831-B6BB-971E-D985-D82DB0714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4B516-71BD-69DD-6581-6F0A2C38A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49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3749E7-CBA2-CFD3-6AE8-9C5699FDAE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793F5B-00B2-A524-6754-925ECDCA1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70BCB-FF98-B3B9-26C6-846DF3451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8C4B9-1A55-7E11-FE9F-6D7428450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7E7F8-0A34-BEF5-4727-456E5FD42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744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309E5-36EC-5BFA-09B3-4D5F25C34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AD02A-C422-0067-F555-EDE0DB828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50A7C-1BCE-2DFD-F663-0BE9B2367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999C0-2BC9-3065-B113-36A50459F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1B3ED-751E-D57A-26B9-FCDC0EFF7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624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54C88-F82D-F334-FE57-4F92F9B70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911AE-0AFF-71A9-F2CD-03D5573BF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51695-7BAC-6D0E-4592-AB2FE1F13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71267-98AE-4080-5C3C-6669C8862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70E07-9D00-8F0F-D6E7-0EF21661A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59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4A15E-5A98-DD1A-D430-162FE5A49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206ECC-7EAC-1215-E4E6-B11053DFB2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3AC6B-500E-C058-A95B-A7940CEECE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25EE0-F362-C0C9-CD3E-083DBC533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D8D81C-2F0C-2625-0F96-B8D8C2040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D2885-0969-88A1-85C1-C4E2433DF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372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10EF3-EE4D-EAED-E1AF-E5891760C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2DDBA8-FAEE-1CA5-46F5-34DEAE027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2AFFBA-C884-F27D-7301-7C8E41C18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EDE23A-15BC-FDB7-ECA7-00581B527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F78563-77B0-16D1-358B-D0844BB07F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603CDF-75F5-D25D-B5C3-8E79C0B6B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E452F7-9275-0910-022D-63C8A7D0F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70BC5-8324-5026-4682-C0D4C63E6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92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4CBC9-F667-5B44-F0FE-13059F3B1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DD41DF-48E2-31D0-260F-FDB1B902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0110D2-DB90-A218-4631-C154B231B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B2F5EE-D3EA-28D9-06DD-8A2743784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830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4F32FA-4A87-2EC1-D16E-49E290AEC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CC9089-50B8-C533-BFB8-DA0E5713B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E5CF64-A47A-F7D3-0972-DD7E571F7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18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1563-1A6D-5C20-27D8-B337C6859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AB16E-C3ED-A4FF-1112-420BA836D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EA28FC-9FB8-AC57-5307-449B3511B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F54CC-2901-C71E-3D27-2E61EB04C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437172-4264-7481-0EC5-F25CA2A68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681168-C236-5574-DA91-CF7B5CC10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04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F1F6B-7D5D-A48D-11B3-914E98266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04991E-6889-9A09-34DE-2EE69FA40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A72BA1-8135-0D26-CCD9-BDCEEE0B06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44645-5EE0-8CE1-C6C5-CEAB22A27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42133D-03AF-F674-1D2C-9155C858C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61AB48-F425-E043-B087-3302F1DC7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46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7E7BE1-ECB2-5FF5-89AD-788F92E6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216F22-2748-5B25-1341-302B72142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D8DE8-5B3B-DE59-1F9E-C0FE22258C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91416-1B86-4282-A7C9-FC1A4A3495AE}" type="datetimeFigureOut">
              <a:rPr lang="en-US" smtClean="0"/>
              <a:t>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E9316-F354-6522-66B5-AFCB0112E9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92061-9A21-CAE6-20A9-C6BCDB2CE5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A3AE30-1546-4C09-A8E8-FDB8BFC74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389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5">
                <a:lumMod val="7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31824A-B330-C0D8-5651-F91BFEBDA401}"/>
              </a:ext>
            </a:extLst>
          </p:cNvPr>
          <p:cNvSpPr txBox="1"/>
          <p:nvPr/>
        </p:nvSpPr>
        <p:spPr>
          <a:xfrm>
            <a:off x="1349828" y="1578429"/>
            <a:ext cx="94923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/>
              <a:t>Sarah’s Jewelry Website</a:t>
            </a:r>
          </a:p>
        </p:txBody>
      </p:sp>
    </p:spTree>
    <p:extLst>
      <p:ext uri="{BB962C8B-B14F-4D97-AF65-F5344CB8AC3E}">
        <p14:creationId xmlns:p14="http://schemas.microsoft.com/office/powerpoint/2010/main" val="4252804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62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b996a0e474812c5230dcb3f07d3ce8d">
            <a:hlinkClick r:id="" action="ppaction://media"/>
            <a:extLst>
              <a:ext uri="{FF2B5EF4-FFF2-40B4-BE49-F238E27FC236}">
                <a16:creationId xmlns:a16="http://schemas.microsoft.com/office/drawing/2014/main" id="{EB1A5FF7-D8A9-D220-1307-3D1FCD0DB4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29138" y="643467"/>
            <a:ext cx="3133724" cy="55710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3F3DF7-DA71-AD17-B4F0-1744FAC893D8}"/>
              </a:ext>
            </a:extLst>
          </p:cNvPr>
          <p:cNvSpPr txBox="1"/>
          <p:nvPr/>
        </p:nvSpPr>
        <p:spPr>
          <a:xfrm>
            <a:off x="1186543" y="838200"/>
            <a:ext cx="241662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6">
                    <a:lumMod val="75000"/>
                  </a:schemeClr>
                </a:solidFill>
              </a:rPr>
              <a:t>Wide variety of jewelry designs to choose from!</a:t>
            </a:r>
          </a:p>
        </p:txBody>
      </p:sp>
    </p:spTree>
    <p:extLst>
      <p:ext uri="{BB962C8B-B14F-4D97-AF65-F5344CB8AC3E}">
        <p14:creationId xmlns:p14="http://schemas.microsoft.com/office/powerpoint/2010/main" val="161172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8DAAB828-02C8-4111-AC14-FF5ACEDDF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0"/>
            <a:ext cx="8797955" cy="6858000"/>
          </a:xfrm>
          <a:custGeom>
            <a:avLst/>
            <a:gdLst>
              <a:gd name="connsiteX0" fmla="*/ 1951386 w 8751613"/>
              <a:gd name="connsiteY0" fmla="*/ 0 h 6858000"/>
              <a:gd name="connsiteX1" fmla="*/ 6808636 w 8751613"/>
              <a:gd name="connsiteY1" fmla="*/ 0 h 6858000"/>
              <a:gd name="connsiteX2" fmla="*/ 6972292 w 8751613"/>
              <a:gd name="connsiteY2" fmla="*/ 272824 h 6858000"/>
              <a:gd name="connsiteX3" fmla="*/ 8684358 w 8751613"/>
              <a:gd name="connsiteY3" fmla="*/ 3126935 h 6858000"/>
              <a:gd name="connsiteX4" fmla="*/ 8684358 w 8751613"/>
              <a:gd name="connsiteY4" fmla="*/ 3731065 h 6858000"/>
              <a:gd name="connsiteX5" fmla="*/ 6813619 w 8751613"/>
              <a:gd name="connsiteY5" fmla="*/ 6849692 h 6858000"/>
              <a:gd name="connsiteX6" fmla="*/ 6808636 w 8751613"/>
              <a:gd name="connsiteY6" fmla="*/ 6858000 h 6858000"/>
              <a:gd name="connsiteX7" fmla="*/ 1951386 w 8751613"/>
              <a:gd name="connsiteY7" fmla="*/ 6858000 h 6858000"/>
              <a:gd name="connsiteX8" fmla="*/ 1787729 w 8751613"/>
              <a:gd name="connsiteY8" fmla="*/ 6585176 h 6858000"/>
              <a:gd name="connsiteX9" fmla="*/ 75663 w 8751613"/>
              <a:gd name="connsiteY9" fmla="*/ 3731065 h 6858000"/>
              <a:gd name="connsiteX10" fmla="*/ 75663 w 8751613"/>
              <a:gd name="connsiteY10" fmla="*/ 3126935 h 6858000"/>
              <a:gd name="connsiteX11" fmla="*/ 1946402 w 8751613"/>
              <a:gd name="connsiteY11" fmla="*/ 83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51613" h="6858000">
                <a:moveTo>
                  <a:pt x="1951386" y="0"/>
                </a:moveTo>
                <a:lnTo>
                  <a:pt x="6808636" y="0"/>
                </a:lnTo>
                <a:lnTo>
                  <a:pt x="6972292" y="272824"/>
                </a:lnTo>
                <a:cubicBezTo>
                  <a:pt x="8684358" y="3126935"/>
                  <a:pt x="8684358" y="3126935"/>
                  <a:pt x="8684358" y="3126935"/>
                </a:cubicBezTo>
                <a:cubicBezTo>
                  <a:pt x="8774032" y="3299544"/>
                  <a:pt x="8774032" y="3558457"/>
                  <a:pt x="8684358" y="3731065"/>
                </a:cubicBezTo>
                <a:cubicBezTo>
                  <a:pt x="7154297" y="6281764"/>
                  <a:pt x="6867411" y="6760019"/>
                  <a:pt x="6813619" y="6849692"/>
                </a:cubicBezTo>
                <a:lnTo>
                  <a:pt x="6808636" y="6858000"/>
                </a:lnTo>
                <a:lnTo>
                  <a:pt x="1951386" y="6858000"/>
                </a:lnTo>
                <a:lnTo>
                  <a:pt x="1787729" y="6585176"/>
                </a:lnTo>
                <a:cubicBezTo>
                  <a:pt x="75663" y="3731065"/>
                  <a:pt x="75663" y="3731065"/>
                  <a:pt x="75663" y="3731065"/>
                </a:cubicBezTo>
                <a:cubicBezTo>
                  <a:pt x="-25220" y="3558457"/>
                  <a:pt x="-25220" y="3299544"/>
                  <a:pt x="75663" y="3126935"/>
                </a:cubicBezTo>
                <a:cubicBezTo>
                  <a:pt x="1605724" y="576237"/>
                  <a:pt x="1892611" y="97981"/>
                  <a:pt x="1946402" y="830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FB_VID_6674924804979904412">
            <a:hlinkClick r:id="" action="ppaction://media"/>
            <a:extLst>
              <a:ext uri="{FF2B5EF4-FFF2-40B4-BE49-F238E27FC236}">
                <a16:creationId xmlns:a16="http://schemas.microsoft.com/office/drawing/2014/main" id="{C0540607-BBD4-D8D1-0021-D789EDB382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62467" y="1112293"/>
            <a:ext cx="2606295" cy="4633414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C32D4553-E775-4F16-9A6F-FED8D166A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160561" y="1075188"/>
            <a:ext cx="1562267" cy="1172973"/>
            <a:chOff x="9160561" y="1000124"/>
            <a:chExt cx="1562267" cy="1172973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50F864A1-23CF-4954-887F-3C4458622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8D313E8C-7457-407E-BDA5-EACA44D38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19F085B-2868-FCCD-B808-3371337854AF}"/>
              </a:ext>
            </a:extLst>
          </p:cNvPr>
          <p:cNvSpPr txBox="1"/>
          <p:nvPr/>
        </p:nvSpPr>
        <p:spPr>
          <a:xfrm>
            <a:off x="9392267" y="4141809"/>
            <a:ext cx="241152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62DF0"/>
                </a:solidFill>
              </a:rPr>
              <a:t>Unique combinations that you won’t find anywhere else!</a:t>
            </a:r>
          </a:p>
        </p:txBody>
      </p:sp>
    </p:spTree>
    <p:extLst>
      <p:ext uri="{BB962C8B-B14F-4D97-AF65-F5344CB8AC3E}">
        <p14:creationId xmlns:p14="http://schemas.microsoft.com/office/powerpoint/2010/main" val="1565144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60000"/>
                <a:lumOff val="40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E007E5-3532-5601-A686-19F8FB470F62}"/>
              </a:ext>
            </a:extLst>
          </p:cNvPr>
          <p:cNvSpPr txBox="1"/>
          <p:nvPr/>
        </p:nvSpPr>
        <p:spPr>
          <a:xfrm>
            <a:off x="2656115" y="2013228"/>
            <a:ext cx="9535885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Are you looking for unique jewelry?</a:t>
            </a:r>
          </a:p>
          <a:p>
            <a:endParaRPr lang="en-US" sz="3200" dirty="0"/>
          </a:p>
          <a:p>
            <a:r>
              <a:rPr lang="en-US" sz="3200" dirty="0"/>
              <a:t>Can’t find something that is you?</a:t>
            </a:r>
          </a:p>
          <a:p>
            <a:endParaRPr lang="en-US" sz="3200" dirty="0"/>
          </a:p>
          <a:p>
            <a:r>
              <a:rPr lang="en-US" sz="3200" dirty="0"/>
              <a:t>Looking for a variety to choose from?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235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A608E-2E67-8640-F49D-22DFADECD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208314"/>
          </a:xfrm>
        </p:spPr>
        <p:txBody>
          <a:bodyPr/>
          <a:lstStyle/>
          <a:p>
            <a:pPr algn="ctr"/>
            <a:r>
              <a:rPr lang="en-US" dirty="0"/>
              <a:t>Simple Designs</a:t>
            </a:r>
          </a:p>
        </p:txBody>
      </p:sp>
      <p:pic>
        <p:nvPicPr>
          <p:cNvPr id="6" name="Picture Placeholder 5" descr="A pair of earrings on a white surface&#10;&#10;AI-generated content may be incorrect.">
            <a:extLst>
              <a:ext uri="{FF2B5EF4-FFF2-40B4-BE49-F238E27FC236}">
                <a16:creationId xmlns:a16="http://schemas.microsoft.com/office/drawing/2014/main" id="{1F28FAB3-B071-FA76-86EF-B08D05F4346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0" b="820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FD57BF-8677-75BD-4087-DB89AA89A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Perfect for everyday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a touch that is you when you find the jewelry that speaks to you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designs are available in necklaces and earrings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Unique Charm bracelets, not available in other stores</a:t>
            </a:r>
          </a:p>
        </p:txBody>
      </p:sp>
    </p:spTree>
    <p:extLst>
      <p:ext uri="{BB962C8B-B14F-4D97-AF65-F5344CB8AC3E}">
        <p14:creationId xmlns:p14="http://schemas.microsoft.com/office/powerpoint/2010/main" val="932519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01963-913A-09E8-59A5-12ACB6276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Elegant Designs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1446DD-F981-6835-56B2-41E4EE0E3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80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Looking for something a bit more elegant?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Gorgeous and unique</a:t>
            </a:r>
          </a:p>
          <a:p>
            <a:endParaRPr lang="en-US" sz="2000" dirty="0"/>
          </a:p>
        </p:txBody>
      </p:sp>
      <p:pic>
        <p:nvPicPr>
          <p:cNvPr id="6" name="Picture Placeholder 5" descr="A pair of blue earrings&#10;&#10;AI-generated content may be incorrect.">
            <a:extLst>
              <a:ext uri="{FF2B5EF4-FFF2-40B4-BE49-F238E27FC236}">
                <a16:creationId xmlns:a16="http://schemas.microsoft.com/office/drawing/2014/main" id="{78E6919E-097E-6F41-C78C-F605E092919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0" r="776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33330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D78514-07C8-88A8-B4C2-E7B5A81E6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Unique Designs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C022E2-0486-F506-D356-D2432D801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80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Epoxy Resin Creations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Available in necklaces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Available in earrings</a:t>
            </a:r>
          </a:p>
        </p:txBody>
      </p:sp>
      <p:pic>
        <p:nvPicPr>
          <p:cNvPr id="10" name="Picture Placeholder 9" descr="A red glittered square pendant&#10;&#10;AI-generated content may be incorrect.">
            <a:extLst>
              <a:ext uri="{FF2B5EF4-FFF2-40B4-BE49-F238E27FC236}">
                <a16:creationId xmlns:a16="http://schemas.microsoft.com/office/drawing/2014/main" id="{A8706519-968D-413B-A350-0BB6A534AC7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5" r="2" b="2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95788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21B580-5F91-2DDE-A544-D8F24FAF8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Multiple colors and shapes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2A4E9B-BC0A-1617-DF35-90EC5F8C7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80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Epoxy Resin Creations continued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Check out the selection</a:t>
            </a:r>
          </a:p>
        </p:txBody>
      </p:sp>
      <p:pic>
        <p:nvPicPr>
          <p:cNvPr id="6" name="Picture Placeholder 5" descr="A blue and silver necklace&#10;&#10;AI-generated content may be incorrect.">
            <a:extLst>
              <a:ext uri="{FF2B5EF4-FFF2-40B4-BE49-F238E27FC236}">
                <a16:creationId xmlns:a16="http://schemas.microsoft.com/office/drawing/2014/main" id="{F189AB3E-E0A3-3214-536B-AAD176B427C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8" r="8127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27163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CB4368-EF93-D0E5-0447-BBEC98527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68770" cy="15361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dirty="0"/>
              <a:t>Beautiful Designs</a:t>
            </a:r>
          </a:p>
        </p:txBody>
      </p:sp>
      <p:sp>
        <p:nvSpPr>
          <p:cNvPr id="15" name="!!accent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4CC60B-8E7D-50FE-C48A-07C5BBF968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5458" y="3355848"/>
            <a:ext cx="6268770" cy="282549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All kinds of different charms and combinations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Multi-colored combinations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200" dirty="0"/>
              <a:t>Completely unique jewelry made just for you</a:t>
            </a:r>
          </a:p>
        </p:txBody>
      </p:sp>
      <p:pic>
        <p:nvPicPr>
          <p:cNvPr id="8" name="Picture Placeholder 7" descr="A gold chain with a pendant with multicolored stones&#10;&#10;AI-generated content may be incorrect.">
            <a:extLst>
              <a:ext uri="{FF2B5EF4-FFF2-40B4-BE49-F238E27FC236}">
                <a16:creationId xmlns:a16="http://schemas.microsoft.com/office/drawing/2014/main" id="{559DC86F-2928-98CC-AA17-E72CB02771E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7" r="8396"/>
          <a:stretch/>
        </p:blipFill>
        <p:spPr>
          <a:xfrm>
            <a:off x="7684006" y="10"/>
            <a:ext cx="450799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377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92AB7C-F8CB-C7F5-92D1-A7E25CBC5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/>
              <a:t>Delicate Designs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0863F9-51D8-F0A7-2BA6-B3F49F32D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6680" y="2405067"/>
            <a:ext cx="6002110" cy="372903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Intricate jewelry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/>
              <a:t>Delicate features  </a:t>
            </a:r>
          </a:p>
        </p:txBody>
      </p:sp>
      <p:pic>
        <p:nvPicPr>
          <p:cNvPr id="6" name="Picture Placeholder 5" descr="A pair of earrings with a rectangle shaped stone&#10;&#10;AI-generated content may be incorrect.">
            <a:extLst>
              <a:ext uri="{FF2B5EF4-FFF2-40B4-BE49-F238E27FC236}">
                <a16:creationId xmlns:a16="http://schemas.microsoft.com/office/drawing/2014/main" id="{22A5A126-4D82-FB39-3F0E-3D470741244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1" r="3011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531299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F084-3D7C-4FC1-AD1F-108938AB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262743"/>
          </a:xfrm>
        </p:spPr>
        <p:txBody>
          <a:bodyPr/>
          <a:lstStyle/>
          <a:p>
            <a:pPr algn="ctr"/>
            <a:r>
              <a:rPr lang="en-US" dirty="0"/>
              <a:t>Special Occasions </a:t>
            </a:r>
          </a:p>
        </p:txBody>
      </p:sp>
      <p:pic>
        <p:nvPicPr>
          <p:cNvPr id="6" name="Picture Placeholder 5" descr="A pair of blue and silver heart shaped earrings&#10;&#10;AI-generated content may be incorrect.">
            <a:extLst>
              <a:ext uri="{FF2B5EF4-FFF2-40B4-BE49-F238E27FC236}">
                <a16:creationId xmlns:a16="http://schemas.microsoft.com/office/drawing/2014/main" id="{AB9A5FBE-B3A1-B767-1442-3CA154FC628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8" r="9038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6E16C1-60DE-73CE-D29F-8470CD912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Holiday jewelry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Romantic jewelry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Perfect for gifts or special occasions </a:t>
            </a:r>
          </a:p>
        </p:txBody>
      </p:sp>
    </p:spTree>
    <p:extLst>
      <p:ext uri="{BB962C8B-B14F-4D97-AF65-F5344CB8AC3E}">
        <p14:creationId xmlns:p14="http://schemas.microsoft.com/office/powerpoint/2010/main" val="4212958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62</TotalTime>
  <Words>152</Words>
  <Application>Microsoft Office PowerPoint</Application>
  <PresentationFormat>Widescreen</PresentationFormat>
  <Paragraphs>34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Simple Designs</vt:lpstr>
      <vt:lpstr>Elegant Designs</vt:lpstr>
      <vt:lpstr>Unique Designs </vt:lpstr>
      <vt:lpstr>Multiple colors and shapes</vt:lpstr>
      <vt:lpstr>Beautiful Designs</vt:lpstr>
      <vt:lpstr>Delicate Designs</vt:lpstr>
      <vt:lpstr>Special Occasions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sarah perkins</dc:creator>
  <cp:lastModifiedBy>sarah perkins</cp:lastModifiedBy>
  <cp:revision>1</cp:revision>
  <dcterms:created xsi:type="dcterms:W3CDTF">2025-03-01T00:20:22Z</dcterms:created>
  <dcterms:modified xsi:type="dcterms:W3CDTF">2025-03-01T01:22:35Z</dcterms:modified>
</cp:coreProperties>
</file>

<file path=docProps/thumbnail.jpeg>
</file>